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38" r:id="rId4"/>
    <p:sldId id="640" r:id="rId5"/>
    <p:sldId id="595" r:id="rId6"/>
    <p:sldId id="645" r:id="rId7"/>
    <p:sldId id="646" r:id="rId8"/>
    <p:sldId id="647" r:id="rId9"/>
    <p:sldId id="641" r:id="rId10"/>
    <p:sldId id="492" r:id="rId11"/>
    <p:sldId id="648" r:id="rId12"/>
    <p:sldId id="649" r:id="rId13"/>
    <p:sldId id="642" r:id="rId14"/>
    <p:sldId id="650" r:id="rId15"/>
    <p:sldId id="651" r:id="rId16"/>
    <p:sldId id="652" r:id="rId17"/>
    <p:sldId id="653" r:id="rId18"/>
    <p:sldId id="654" r:id="rId19"/>
    <p:sldId id="655" r:id="rId20"/>
    <p:sldId id="656" r:id="rId21"/>
    <p:sldId id="65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ED7F00-FCE6-4A14-A0A3-77369D47EAF7}" v="1859" dt="2023-11-04T18:33:31.5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16ED7F00-FCE6-4A14-A0A3-77369D47EAF7}"/>
    <pc:docChg chg="custSel addSld delSld modSld sldOrd">
      <pc:chgData name="Ed Godfrey" userId="61aa7c48ee0e3db0" providerId="LiveId" clId="{16ED7F00-FCE6-4A14-A0A3-77369D47EAF7}" dt="2023-11-04T18:33:34.170" v="2159" actId="47"/>
      <pc:docMkLst>
        <pc:docMk/>
      </pc:docMkLst>
      <pc:sldChg chg="modSp mod modAnim">
        <pc:chgData name="Ed Godfrey" userId="61aa7c48ee0e3db0" providerId="LiveId" clId="{16ED7F00-FCE6-4A14-A0A3-77369D47EAF7}" dt="2023-11-04T18:03:05.350" v="1128"/>
        <pc:sldMkLst>
          <pc:docMk/>
          <pc:sldMk cId="2480515971" sldId="492"/>
        </pc:sldMkLst>
        <pc:spChg chg="mod">
          <ac:chgData name="Ed Godfrey" userId="61aa7c48ee0e3db0" providerId="LiveId" clId="{16ED7F00-FCE6-4A14-A0A3-77369D47EAF7}" dt="2023-11-04T18:02:50.420" v="1098" actId="20577"/>
          <ac:spMkLst>
            <pc:docMk/>
            <pc:sldMk cId="2480515971" sldId="492"/>
            <ac:spMk id="2" creationId="{4667E5B7-2E07-A65D-EAC9-47E3BBCFC93F}"/>
          </ac:spMkLst>
        </pc:spChg>
        <pc:spChg chg="mod">
          <ac:chgData name="Ed Godfrey" userId="61aa7c48ee0e3db0" providerId="LiveId" clId="{16ED7F00-FCE6-4A14-A0A3-77369D47EAF7}" dt="2023-11-04T18:01:51.414" v="961" actId="115"/>
          <ac:spMkLst>
            <pc:docMk/>
            <pc:sldMk cId="2480515971" sldId="492"/>
            <ac:spMk id="3" creationId="{9E3293C3-2021-04F5-B3B2-149081BCD341}"/>
          </ac:spMkLst>
        </pc:spChg>
        <pc:spChg chg="mod">
          <ac:chgData name="Ed Godfrey" userId="61aa7c48ee0e3db0" providerId="LiveId" clId="{16ED7F00-FCE6-4A14-A0A3-77369D47EAF7}" dt="2023-11-04T18:02:04.877" v="975" actId="20577"/>
          <ac:spMkLst>
            <pc:docMk/>
            <pc:sldMk cId="2480515971" sldId="492"/>
            <ac:spMk id="6" creationId="{27341E30-1523-0531-D0E1-7D6824619EE0}"/>
          </ac:spMkLst>
        </pc:spChg>
      </pc:sldChg>
      <pc:sldChg chg="modSp mod ord">
        <pc:chgData name="Ed Godfrey" userId="61aa7c48ee0e3db0" providerId="LiveId" clId="{16ED7F00-FCE6-4A14-A0A3-77369D47EAF7}" dt="2023-11-04T17:18:49.458" v="847" actId="20577"/>
        <pc:sldMkLst>
          <pc:docMk/>
          <pc:sldMk cId="3187345710" sldId="595"/>
        </pc:sldMkLst>
        <pc:spChg chg="mod">
          <ac:chgData name="Ed Godfrey" userId="61aa7c48ee0e3db0" providerId="LiveId" clId="{16ED7F00-FCE6-4A14-A0A3-77369D47EAF7}" dt="2023-11-04T17:18:43.528" v="834" actId="113"/>
          <ac:spMkLst>
            <pc:docMk/>
            <pc:sldMk cId="3187345710" sldId="595"/>
            <ac:spMk id="3" creationId="{9E3293C3-2021-04F5-B3B2-149081BCD341}"/>
          </ac:spMkLst>
        </pc:spChg>
        <pc:spChg chg="mod">
          <ac:chgData name="Ed Godfrey" userId="61aa7c48ee0e3db0" providerId="LiveId" clId="{16ED7F00-FCE6-4A14-A0A3-77369D47EAF7}" dt="2023-11-04T17:18:49.458" v="847" actId="20577"/>
          <ac:spMkLst>
            <pc:docMk/>
            <pc:sldMk cId="3187345710" sldId="595"/>
            <ac:spMk id="6" creationId="{27341E30-1523-0531-D0E1-7D6824619EE0}"/>
          </ac:spMkLst>
        </pc:spChg>
      </pc:sldChg>
      <pc:sldChg chg="del">
        <pc:chgData name="Ed Godfrey" userId="61aa7c48ee0e3db0" providerId="LiveId" clId="{16ED7F00-FCE6-4A14-A0A3-77369D47EAF7}" dt="2023-11-04T17:06:32.849" v="33" actId="47"/>
        <pc:sldMkLst>
          <pc:docMk/>
          <pc:sldMk cId="887518769" sldId="607"/>
        </pc:sldMkLst>
      </pc:sldChg>
      <pc:sldChg chg="modSp mod">
        <pc:chgData name="Ed Godfrey" userId="61aa7c48ee0e3db0" providerId="LiveId" clId="{16ED7F00-FCE6-4A14-A0A3-77369D47EAF7}" dt="2023-11-04T16:16:39.231" v="21" actId="6549"/>
        <pc:sldMkLst>
          <pc:docMk/>
          <pc:sldMk cId="286626818" sldId="636"/>
        </pc:sldMkLst>
        <pc:spChg chg="mod">
          <ac:chgData name="Ed Godfrey" userId="61aa7c48ee0e3db0" providerId="LiveId" clId="{16ED7F00-FCE6-4A14-A0A3-77369D47EAF7}" dt="2023-11-04T16:16:30.727" v="8" actId="20577"/>
          <ac:spMkLst>
            <pc:docMk/>
            <pc:sldMk cId="286626818" sldId="636"/>
            <ac:spMk id="3" creationId="{1206BF46-F60A-B583-BE9A-98813DA83DD6}"/>
          </ac:spMkLst>
        </pc:spChg>
        <pc:spChg chg="mod">
          <ac:chgData name="Ed Godfrey" userId="61aa7c48ee0e3db0" providerId="LiveId" clId="{16ED7F00-FCE6-4A14-A0A3-77369D47EAF7}" dt="2023-11-04T16:16:39.231" v="21" actId="6549"/>
          <ac:spMkLst>
            <pc:docMk/>
            <pc:sldMk cId="286626818" sldId="636"/>
            <ac:spMk id="4" creationId="{E81091B1-FFCB-0593-6511-1E1CB61C648D}"/>
          </ac:spMkLst>
        </pc:spChg>
      </pc:sldChg>
      <pc:sldChg chg="del">
        <pc:chgData name="Ed Godfrey" userId="61aa7c48ee0e3db0" providerId="LiveId" clId="{16ED7F00-FCE6-4A14-A0A3-77369D47EAF7}" dt="2023-11-04T17:06:34.022" v="34" actId="47"/>
        <pc:sldMkLst>
          <pc:docMk/>
          <pc:sldMk cId="1129777127" sldId="637"/>
        </pc:sldMkLst>
      </pc:sldChg>
      <pc:sldChg chg="modSp ord modAnim">
        <pc:chgData name="Ed Godfrey" userId="61aa7c48ee0e3db0" providerId="LiveId" clId="{16ED7F00-FCE6-4A14-A0A3-77369D47EAF7}" dt="2023-11-04T17:13:33.975" v="753"/>
        <pc:sldMkLst>
          <pc:docMk/>
          <pc:sldMk cId="1371587091" sldId="638"/>
        </pc:sldMkLst>
        <pc:spChg chg="mod">
          <ac:chgData name="Ed Godfrey" userId="61aa7c48ee0e3db0" providerId="LiveId" clId="{16ED7F00-FCE6-4A14-A0A3-77369D47EAF7}" dt="2023-11-04T17:13:07.376" v="737" actId="255"/>
          <ac:spMkLst>
            <pc:docMk/>
            <pc:sldMk cId="1371587091" sldId="638"/>
            <ac:spMk id="3" creationId="{9E3293C3-2021-04F5-B3B2-149081BCD341}"/>
          </ac:spMkLst>
        </pc:spChg>
      </pc:sldChg>
      <pc:sldChg chg="modSp del ord modAnim">
        <pc:chgData name="Ed Godfrey" userId="61aa7c48ee0e3db0" providerId="LiveId" clId="{16ED7F00-FCE6-4A14-A0A3-77369D47EAF7}" dt="2023-11-04T18:01:15.405" v="955" actId="47"/>
        <pc:sldMkLst>
          <pc:docMk/>
          <pc:sldMk cId="3179673781" sldId="639"/>
        </pc:sldMkLst>
        <pc:spChg chg="mod">
          <ac:chgData name="Ed Godfrey" userId="61aa7c48ee0e3db0" providerId="LiveId" clId="{16ED7F00-FCE6-4A14-A0A3-77369D47EAF7}" dt="2023-11-04T17:15:35.728" v="768" actId="5793"/>
          <ac:spMkLst>
            <pc:docMk/>
            <pc:sldMk cId="3179673781" sldId="639"/>
            <ac:spMk id="2" creationId="{4667E5B7-2E07-A65D-EAC9-47E3BBCFC93F}"/>
          </ac:spMkLst>
        </pc:spChg>
      </pc:sldChg>
      <pc:sldChg chg="modSp ord modAnim">
        <pc:chgData name="Ed Godfrey" userId="61aa7c48ee0e3db0" providerId="LiveId" clId="{16ED7F00-FCE6-4A14-A0A3-77369D47EAF7}" dt="2023-11-04T17:17:49.668" v="828" actId="114"/>
        <pc:sldMkLst>
          <pc:docMk/>
          <pc:sldMk cId="290159539" sldId="640"/>
        </pc:sldMkLst>
        <pc:spChg chg="mod">
          <ac:chgData name="Ed Godfrey" userId="61aa7c48ee0e3db0" providerId="LiveId" clId="{16ED7F00-FCE6-4A14-A0A3-77369D47EAF7}" dt="2023-11-04T17:17:49.668" v="828" actId="114"/>
          <ac:spMkLst>
            <pc:docMk/>
            <pc:sldMk cId="290159539" sldId="640"/>
            <ac:spMk id="2" creationId="{4667E5B7-2E07-A65D-EAC9-47E3BBCFC93F}"/>
          </ac:spMkLst>
        </pc:spChg>
      </pc:sldChg>
      <pc:sldChg chg="modSp ord modAnim">
        <pc:chgData name="Ed Godfrey" userId="61aa7c48ee0e3db0" providerId="LiveId" clId="{16ED7F00-FCE6-4A14-A0A3-77369D47EAF7}" dt="2023-11-04T18:00:23.741" v="954" actId="20577"/>
        <pc:sldMkLst>
          <pc:docMk/>
          <pc:sldMk cId="1491865911" sldId="641"/>
        </pc:sldMkLst>
        <pc:spChg chg="mod">
          <ac:chgData name="Ed Godfrey" userId="61aa7c48ee0e3db0" providerId="LiveId" clId="{16ED7F00-FCE6-4A14-A0A3-77369D47EAF7}" dt="2023-11-04T18:00:23.741" v="954" actId="20577"/>
          <ac:spMkLst>
            <pc:docMk/>
            <pc:sldMk cId="1491865911" sldId="641"/>
            <ac:spMk id="2" creationId="{4667E5B7-2E07-A65D-EAC9-47E3BBCFC93F}"/>
          </ac:spMkLst>
        </pc:spChg>
      </pc:sldChg>
      <pc:sldChg chg="modSp mod">
        <pc:chgData name="Ed Godfrey" userId="61aa7c48ee0e3db0" providerId="LiveId" clId="{16ED7F00-FCE6-4A14-A0A3-77369D47EAF7}" dt="2023-11-04T18:12:43.245" v="1396" actId="20577"/>
        <pc:sldMkLst>
          <pc:docMk/>
          <pc:sldMk cId="1093298239" sldId="642"/>
        </pc:sldMkLst>
        <pc:spChg chg="mod">
          <ac:chgData name="Ed Godfrey" userId="61aa7c48ee0e3db0" providerId="LiveId" clId="{16ED7F00-FCE6-4A14-A0A3-77369D47EAF7}" dt="2023-11-04T18:12:33.647" v="1387" actId="20577"/>
          <ac:spMkLst>
            <pc:docMk/>
            <pc:sldMk cId="1093298239" sldId="642"/>
            <ac:spMk id="3" creationId="{9E3293C3-2021-04F5-B3B2-149081BCD341}"/>
          </ac:spMkLst>
        </pc:spChg>
        <pc:spChg chg="mod">
          <ac:chgData name="Ed Godfrey" userId="61aa7c48ee0e3db0" providerId="LiveId" clId="{16ED7F00-FCE6-4A14-A0A3-77369D47EAF7}" dt="2023-11-04T18:12:43.245" v="1396" actId="20577"/>
          <ac:spMkLst>
            <pc:docMk/>
            <pc:sldMk cId="1093298239" sldId="642"/>
            <ac:spMk id="6" creationId="{27341E30-1523-0531-D0E1-7D6824619EE0}"/>
          </ac:spMkLst>
        </pc:spChg>
      </pc:sldChg>
      <pc:sldChg chg="del">
        <pc:chgData name="Ed Godfrey" userId="61aa7c48ee0e3db0" providerId="LiveId" clId="{16ED7F00-FCE6-4A14-A0A3-77369D47EAF7}" dt="2023-11-04T18:33:34.170" v="2159" actId="47"/>
        <pc:sldMkLst>
          <pc:docMk/>
          <pc:sldMk cId="3475193976" sldId="643"/>
        </pc:sldMkLst>
      </pc:sldChg>
      <pc:sldChg chg="modSp add mod">
        <pc:chgData name="Ed Godfrey" userId="61aa7c48ee0e3db0" providerId="LiveId" clId="{16ED7F00-FCE6-4A14-A0A3-77369D47EAF7}" dt="2023-11-04T17:06:11.699" v="32" actId="20577"/>
        <pc:sldMkLst>
          <pc:docMk/>
          <pc:sldMk cId="2558235489" sldId="644"/>
        </pc:sldMkLst>
        <pc:spChg chg="mod">
          <ac:chgData name="Ed Godfrey" userId="61aa7c48ee0e3db0" providerId="LiveId" clId="{16ED7F00-FCE6-4A14-A0A3-77369D47EAF7}" dt="2023-11-04T17:06:05.222" v="28" actId="255"/>
          <ac:spMkLst>
            <pc:docMk/>
            <pc:sldMk cId="2558235489" sldId="644"/>
            <ac:spMk id="3" creationId="{9E3293C3-2021-04F5-B3B2-149081BCD341}"/>
          </ac:spMkLst>
        </pc:spChg>
        <pc:spChg chg="mod">
          <ac:chgData name="Ed Godfrey" userId="61aa7c48ee0e3db0" providerId="LiveId" clId="{16ED7F00-FCE6-4A14-A0A3-77369D47EAF7}" dt="2023-11-04T17:06:11.699" v="32" actId="20577"/>
          <ac:spMkLst>
            <pc:docMk/>
            <pc:sldMk cId="2558235489" sldId="644"/>
            <ac:spMk id="6" creationId="{27341E30-1523-0531-D0E1-7D6824619EE0}"/>
          </ac:spMkLst>
        </pc:spChg>
      </pc:sldChg>
      <pc:sldChg chg="modSp add mod">
        <pc:chgData name="Ed Godfrey" userId="61aa7c48ee0e3db0" providerId="LiveId" clId="{16ED7F00-FCE6-4A14-A0A3-77369D47EAF7}" dt="2023-11-04T17:19:19.913" v="868" actId="20577"/>
        <pc:sldMkLst>
          <pc:docMk/>
          <pc:sldMk cId="763223861" sldId="645"/>
        </pc:sldMkLst>
        <pc:spChg chg="mod">
          <ac:chgData name="Ed Godfrey" userId="61aa7c48ee0e3db0" providerId="LiveId" clId="{16ED7F00-FCE6-4A14-A0A3-77369D47EAF7}" dt="2023-11-04T17:19:12.387" v="852" actId="113"/>
          <ac:spMkLst>
            <pc:docMk/>
            <pc:sldMk cId="763223861" sldId="645"/>
            <ac:spMk id="3" creationId="{9E3293C3-2021-04F5-B3B2-149081BCD341}"/>
          </ac:spMkLst>
        </pc:spChg>
        <pc:spChg chg="mod">
          <ac:chgData name="Ed Godfrey" userId="61aa7c48ee0e3db0" providerId="LiveId" clId="{16ED7F00-FCE6-4A14-A0A3-77369D47EAF7}" dt="2023-11-04T17:19:19.913" v="868" actId="20577"/>
          <ac:spMkLst>
            <pc:docMk/>
            <pc:sldMk cId="763223861" sldId="645"/>
            <ac:spMk id="6" creationId="{27341E30-1523-0531-D0E1-7D6824619EE0}"/>
          </ac:spMkLst>
        </pc:spChg>
      </pc:sldChg>
      <pc:sldChg chg="modSp add mod">
        <pc:chgData name="Ed Godfrey" userId="61aa7c48ee0e3db0" providerId="LiveId" clId="{16ED7F00-FCE6-4A14-A0A3-77369D47EAF7}" dt="2023-11-04T17:55:30.609" v="894" actId="123"/>
        <pc:sldMkLst>
          <pc:docMk/>
          <pc:sldMk cId="1960487588" sldId="646"/>
        </pc:sldMkLst>
        <pc:spChg chg="mod">
          <ac:chgData name="Ed Godfrey" userId="61aa7c48ee0e3db0" providerId="LiveId" clId="{16ED7F00-FCE6-4A14-A0A3-77369D47EAF7}" dt="2023-11-04T17:55:30.609" v="894" actId="123"/>
          <ac:spMkLst>
            <pc:docMk/>
            <pc:sldMk cId="1960487588" sldId="646"/>
            <ac:spMk id="3" creationId="{9E3293C3-2021-04F5-B3B2-149081BCD341}"/>
          </ac:spMkLst>
        </pc:spChg>
        <pc:spChg chg="mod">
          <ac:chgData name="Ed Godfrey" userId="61aa7c48ee0e3db0" providerId="LiveId" clId="{16ED7F00-FCE6-4A14-A0A3-77369D47EAF7}" dt="2023-11-04T17:55:25.976" v="893" actId="20577"/>
          <ac:spMkLst>
            <pc:docMk/>
            <pc:sldMk cId="1960487588" sldId="646"/>
            <ac:spMk id="6" creationId="{27341E30-1523-0531-D0E1-7D6824619EE0}"/>
          </ac:spMkLst>
        </pc:spChg>
      </pc:sldChg>
      <pc:sldChg chg="modSp add mod">
        <pc:chgData name="Ed Godfrey" userId="61aa7c48ee0e3db0" providerId="LiveId" clId="{16ED7F00-FCE6-4A14-A0A3-77369D47EAF7}" dt="2023-11-04T17:58:36.324" v="921" actId="255"/>
        <pc:sldMkLst>
          <pc:docMk/>
          <pc:sldMk cId="389646826" sldId="647"/>
        </pc:sldMkLst>
        <pc:spChg chg="mod">
          <ac:chgData name="Ed Godfrey" userId="61aa7c48ee0e3db0" providerId="LiveId" clId="{16ED7F00-FCE6-4A14-A0A3-77369D47EAF7}" dt="2023-11-04T17:58:36.324" v="921" actId="255"/>
          <ac:spMkLst>
            <pc:docMk/>
            <pc:sldMk cId="389646826" sldId="647"/>
            <ac:spMk id="3" creationId="{9E3293C3-2021-04F5-B3B2-149081BCD341}"/>
          </ac:spMkLst>
        </pc:spChg>
        <pc:spChg chg="mod">
          <ac:chgData name="Ed Godfrey" userId="61aa7c48ee0e3db0" providerId="LiveId" clId="{16ED7F00-FCE6-4A14-A0A3-77369D47EAF7}" dt="2023-11-04T17:58:20.728" v="919" actId="20577"/>
          <ac:spMkLst>
            <pc:docMk/>
            <pc:sldMk cId="389646826" sldId="647"/>
            <ac:spMk id="6" creationId="{27341E30-1523-0531-D0E1-7D6824619EE0}"/>
          </ac:spMkLst>
        </pc:spChg>
      </pc:sldChg>
      <pc:sldChg chg="modSp add modAnim">
        <pc:chgData name="Ed Godfrey" userId="61aa7c48ee0e3db0" providerId="LiveId" clId="{16ED7F00-FCE6-4A14-A0A3-77369D47EAF7}" dt="2023-11-04T18:09:59.214" v="1266"/>
        <pc:sldMkLst>
          <pc:docMk/>
          <pc:sldMk cId="2758397858" sldId="648"/>
        </pc:sldMkLst>
        <pc:spChg chg="mod">
          <ac:chgData name="Ed Godfrey" userId="61aa7c48ee0e3db0" providerId="LiveId" clId="{16ED7F00-FCE6-4A14-A0A3-77369D47EAF7}" dt="2023-11-04T18:07:48.779" v="1228" actId="255"/>
          <ac:spMkLst>
            <pc:docMk/>
            <pc:sldMk cId="2758397858" sldId="648"/>
            <ac:spMk id="2" creationId="{4667E5B7-2E07-A65D-EAC9-47E3BBCFC93F}"/>
          </ac:spMkLst>
        </pc:spChg>
      </pc:sldChg>
      <pc:sldChg chg="modSp add modAnim">
        <pc:chgData name="Ed Godfrey" userId="61aa7c48ee0e3db0" providerId="LiveId" clId="{16ED7F00-FCE6-4A14-A0A3-77369D47EAF7}" dt="2023-11-04T18:11:57.186" v="1373"/>
        <pc:sldMkLst>
          <pc:docMk/>
          <pc:sldMk cId="1426445935" sldId="649"/>
        </pc:sldMkLst>
        <pc:spChg chg="mod">
          <ac:chgData name="Ed Godfrey" userId="61aa7c48ee0e3db0" providerId="LiveId" clId="{16ED7F00-FCE6-4A14-A0A3-77369D47EAF7}" dt="2023-11-04T18:11:40.749" v="1368" actId="255"/>
          <ac:spMkLst>
            <pc:docMk/>
            <pc:sldMk cId="1426445935" sldId="649"/>
            <ac:spMk id="2" creationId="{4667E5B7-2E07-A65D-EAC9-47E3BBCFC93F}"/>
          </ac:spMkLst>
        </pc:spChg>
      </pc:sldChg>
      <pc:sldChg chg="modSp add modAnim">
        <pc:chgData name="Ed Godfrey" userId="61aa7c48ee0e3db0" providerId="LiveId" clId="{16ED7F00-FCE6-4A14-A0A3-77369D47EAF7}" dt="2023-11-04T18:14:34.877" v="1456" actId="115"/>
        <pc:sldMkLst>
          <pc:docMk/>
          <pc:sldMk cId="3708388698" sldId="650"/>
        </pc:sldMkLst>
        <pc:spChg chg="mod">
          <ac:chgData name="Ed Godfrey" userId="61aa7c48ee0e3db0" providerId="LiveId" clId="{16ED7F00-FCE6-4A14-A0A3-77369D47EAF7}" dt="2023-11-04T18:14:34.877" v="1456" actId="115"/>
          <ac:spMkLst>
            <pc:docMk/>
            <pc:sldMk cId="3708388698" sldId="650"/>
            <ac:spMk id="2" creationId="{4667E5B7-2E07-A65D-EAC9-47E3BBCFC93F}"/>
          </ac:spMkLst>
        </pc:spChg>
      </pc:sldChg>
      <pc:sldChg chg="modSp add mod">
        <pc:chgData name="Ed Godfrey" userId="61aa7c48ee0e3db0" providerId="LiveId" clId="{16ED7F00-FCE6-4A14-A0A3-77369D47EAF7}" dt="2023-11-04T18:15:46.892" v="1471" actId="20577"/>
        <pc:sldMkLst>
          <pc:docMk/>
          <pc:sldMk cId="833362898" sldId="651"/>
        </pc:sldMkLst>
        <pc:spChg chg="mod">
          <ac:chgData name="Ed Godfrey" userId="61aa7c48ee0e3db0" providerId="LiveId" clId="{16ED7F00-FCE6-4A14-A0A3-77369D47EAF7}" dt="2023-11-04T18:15:38.776" v="1467" actId="115"/>
          <ac:spMkLst>
            <pc:docMk/>
            <pc:sldMk cId="833362898" sldId="651"/>
            <ac:spMk id="3" creationId="{9E3293C3-2021-04F5-B3B2-149081BCD341}"/>
          </ac:spMkLst>
        </pc:spChg>
        <pc:spChg chg="mod">
          <ac:chgData name="Ed Godfrey" userId="61aa7c48ee0e3db0" providerId="LiveId" clId="{16ED7F00-FCE6-4A14-A0A3-77369D47EAF7}" dt="2023-11-04T18:15:46.892" v="1471" actId="20577"/>
          <ac:spMkLst>
            <pc:docMk/>
            <pc:sldMk cId="833362898" sldId="651"/>
            <ac:spMk id="6" creationId="{27341E30-1523-0531-D0E1-7D6824619EE0}"/>
          </ac:spMkLst>
        </pc:spChg>
      </pc:sldChg>
      <pc:sldChg chg="modSp add modAnim">
        <pc:chgData name="Ed Godfrey" userId="61aa7c48ee0e3db0" providerId="LiveId" clId="{16ED7F00-FCE6-4A14-A0A3-77369D47EAF7}" dt="2023-11-04T18:17:33.077" v="1563" actId="114"/>
        <pc:sldMkLst>
          <pc:docMk/>
          <pc:sldMk cId="2140553139" sldId="652"/>
        </pc:sldMkLst>
        <pc:spChg chg="mod">
          <ac:chgData name="Ed Godfrey" userId="61aa7c48ee0e3db0" providerId="LiveId" clId="{16ED7F00-FCE6-4A14-A0A3-77369D47EAF7}" dt="2023-11-04T18:17:33.077" v="1563" actId="114"/>
          <ac:spMkLst>
            <pc:docMk/>
            <pc:sldMk cId="2140553139" sldId="652"/>
            <ac:spMk id="2" creationId="{4667E5B7-2E07-A65D-EAC9-47E3BBCFC93F}"/>
          </ac:spMkLst>
        </pc:spChg>
      </pc:sldChg>
      <pc:sldChg chg="addSp delSp modSp add mod modAnim">
        <pc:chgData name="Ed Godfrey" userId="61aa7c48ee0e3db0" providerId="LiveId" clId="{16ED7F00-FCE6-4A14-A0A3-77369D47EAF7}" dt="2023-11-04T18:19:33.178" v="1633" actId="20577"/>
        <pc:sldMkLst>
          <pc:docMk/>
          <pc:sldMk cId="2433794218" sldId="653"/>
        </pc:sldMkLst>
        <pc:spChg chg="del">
          <ac:chgData name="Ed Godfrey" userId="61aa7c48ee0e3db0" providerId="LiveId" clId="{16ED7F00-FCE6-4A14-A0A3-77369D47EAF7}" dt="2023-11-04T18:18:26.638" v="1565" actId="21"/>
          <ac:spMkLst>
            <pc:docMk/>
            <pc:sldMk cId="2433794218" sldId="653"/>
            <ac:spMk id="2" creationId="{4667E5B7-2E07-A65D-EAC9-47E3BBCFC93F}"/>
          </ac:spMkLst>
        </pc:spChg>
        <pc:spChg chg="mod">
          <ac:chgData name="Ed Godfrey" userId="61aa7c48ee0e3db0" providerId="LiveId" clId="{16ED7F00-FCE6-4A14-A0A3-77369D47EAF7}" dt="2023-11-04T18:18:46.978" v="1578" actId="20577"/>
          <ac:spMkLst>
            <pc:docMk/>
            <pc:sldMk cId="2433794218" sldId="653"/>
            <ac:spMk id="3" creationId="{9E3293C3-2021-04F5-B3B2-149081BCD341}"/>
          </ac:spMkLst>
        </pc:spChg>
        <pc:spChg chg="add mod">
          <ac:chgData name="Ed Godfrey" userId="61aa7c48ee0e3db0" providerId="LiveId" clId="{16ED7F00-FCE6-4A14-A0A3-77369D47EAF7}" dt="2023-11-04T18:19:33.178" v="1633" actId="20577"/>
          <ac:spMkLst>
            <pc:docMk/>
            <pc:sldMk cId="2433794218" sldId="653"/>
            <ac:spMk id="4" creationId="{039F9904-98B6-1126-7114-BE73A3C12BAE}"/>
          </ac:spMkLst>
        </pc:spChg>
        <pc:spChg chg="mod">
          <ac:chgData name="Ed Godfrey" userId="61aa7c48ee0e3db0" providerId="LiveId" clId="{16ED7F00-FCE6-4A14-A0A3-77369D47EAF7}" dt="2023-11-04T18:18:31.226" v="1572" actId="20577"/>
          <ac:spMkLst>
            <pc:docMk/>
            <pc:sldMk cId="2433794218" sldId="653"/>
            <ac:spMk id="6" creationId="{27341E30-1523-0531-D0E1-7D6824619EE0}"/>
          </ac:spMkLst>
        </pc:spChg>
      </pc:sldChg>
      <pc:sldChg chg="delSp modSp add mod modAnim">
        <pc:chgData name="Ed Godfrey" userId="61aa7c48ee0e3db0" providerId="LiveId" clId="{16ED7F00-FCE6-4A14-A0A3-77369D47EAF7}" dt="2023-11-04T18:29:05.630" v="2080" actId="20577"/>
        <pc:sldMkLst>
          <pc:docMk/>
          <pc:sldMk cId="2439814045" sldId="654"/>
        </pc:sldMkLst>
        <pc:spChg chg="mod">
          <ac:chgData name="Ed Godfrey" userId="61aa7c48ee0e3db0" providerId="LiveId" clId="{16ED7F00-FCE6-4A14-A0A3-77369D47EAF7}" dt="2023-11-04T18:29:05.630" v="2080" actId="20577"/>
          <ac:spMkLst>
            <pc:docMk/>
            <pc:sldMk cId="2439814045" sldId="654"/>
            <ac:spMk id="3" creationId="{9E3293C3-2021-04F5-B3B2-149081BCD341}"/>
          </ac:spMkLst>
        </pc:spChg>
        <pc:spChg chg="del">
          <ac:chgData name="Ed Godfrey" userId="61aa7c48ee0e3db0" providerId="LiveId" clId="{16ED7F00-FCE6-4A14-A0A3-77369D47EAF7}" dt="2023-11-04T18:23:10.808" v="1917" actId="21"/>
          <ac:spMkLst>
            <pc:docMk/>
            <pc:sldMk cId="2439814045" sldId="654"/>
            <ac:spMk id="4" creationId="{039F9904-98B6-1126-7114-BE73A3C12BAE}"/>
          </ac:spMkLst>
        </pc:spChg>
        <pc:spChg chg="mod">
          <ac:chgData name="Ed Godfrey" userId="61aa7c48ee0e3db0" providerId="LiveId" clId="{16ED7F00-FCE6-4A14-A0A3-77369D47EAF7}" dt="2023-11-04T18:20:30.737" v="1653" actId="20577"/>
          <ac:spMkLst>
            <pc:docMk/>
            <pc:sldMk cId="2439814045" sldId="654"/>
            <ac:spMk id="6" creationId="{27341E30-1523-0531-D0E1-7D6824619EE0}"/>
          </ac:spMkLst>
        </pc:spChg>
      </pc:sldChg>
      <pc:sldChg chg="modSp add modAnim">
        <pc:chgData name="Ed Godfrey" userId="61aa7c48ee0e3db0" providerId="LiveId" clId="{16ED7F00-FCE6-4A14-A0A3-77369D47EAF7}" dt="2023-11-04T18:30:33.995" v="2141" actId="255"/>
        <pc:sldMkLst>
          <pc:docMk/>
          <pc:sldMk cId="152900974" sldId="655"/>
        </pc:sldMkLst>
        <pc:spChg chg="mod">
          <ac:chgData name="Ed Godfrey" userId="61aa7c48ee0e3db0" providerId="LiveId" clId="{16ED7F00-FCE6-4A14-A0A3-77369D47EAF7}" dt="2023-11-04T18:30:33.995" v="2141" actId="255"/>
          <ac:spMkLst>
            <pc:docMk/>
            <pc:sldMk cId="152900974" sldId="655"/>
            <ac:spMk id="3" creationId="{9E3293C3-2021-04F5-B3B2-149081BCD341}"/>
          </ac:spMkLst>
        </pc:spChg>
      </pc:sldChg>
      <pc:sldChg chg="modSp add mod">
        <pc:chgData name="Ed Godfrey" userId="61aa7c48ee0e3db0" providerId="LiveId" clId="{16ED7F00-FCE6-4A14-A0A3-77369D47EAF7}" dt="2023-11-04T18:32:47.320" v="2157" actId="20577"/>
        <pc:sldMkLst>
          <pc:docMk/>
          <pc:sldMk cId="573824541" sldId="656"/>
        </pc:sldMkLst>
        <pc:spChg chg="mod">
          <ac:chgData name="Ed Godfrey" userId="61aa7c48ee0e3db0" providerId="LiveId" clId="{16ED7F00-FCE6-4A14-A0A3-77369D47EAF7}" dt="2023-11-04T18:32:42.117" v="2146" actId="113"/>
          <ac:spMkLst>
            <pc:docMk/>
            <pc:sldMk cId="573824541" sldId="656"/>
            <ac:spMk id="3" creationId="{9E3293C3-2021-04F5-B3B2-149081BCD341}"/>
          </ac:spMkLst>
        </pc:spChg>
        <pc:spChg chg="mod">
          <ac:chgData name="Ed Godfrey" userId="61aa7c48ee0e3db0" providerId="LiveId" clId="{16ED7F00-FCE6-4A14-A0A3-77369D47EAF7}" dt="2023-11-04T18:32:47.320" v="2157" actId="20577"/>
          <ac:spMkLst>
            <pc:docMk/>
            <pc:sldMk cId="573824541" sldId="656"/>
            <ac:spMk id="6" creationId="{27341E30-1523-0531-D0E1-7D6824619EE0}"/>
          </ac:spMkLst>
        </pc:spChg>
      </pc:sldChg>
      <pc:sldChg chg="add">
        <pc:chgData name="Ed Godfrey" userId="61aa7c48ee0e3db0" providerId="LiveId" clId="{16ED7F00-FCE6-4A14-A0A3-77369D47EAF7}" dt="2023-11-04T18:33:31.583" v="2158"/>
        <pc:sldMkLst>
          <pc:docMk/>
          <pc:sldMk cId="1798288829" sldId="6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11/4/2023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Introduction: Paul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November 5,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by grace you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have been saved</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through faith; and that not of yourselves, it is the gift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323439"/>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2:8</a:t>
            </a:r>
          </a:p>
          <a:p>
            <a:pPr algn="ctr"/>
            <a:endParaRPr lang="en-US" sz="4000" dirty="0">
              <a:latin typeface="Arial" panose="020B0604020202020204" pitchFamily="34" charset="0"/>
              <a:cs typeface="Arial" panose="020B0604020202020204" pitchFamily="34" charset="0"/>
            </a:endParaRP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60846" y="3407283"/>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3600" b="0" i="0" dirty="0">
                <a:solidFill>
                  <a:schemeClr val="tx1"/>
                </a:solidFill>
                <a:effectLst/>
                <a:latin typeface="Arial" panose="020B0604020202020204" pitchFamily="34" charset="0"/>
                <a:ea typeface="Calibri" panose="020F0502020204030204" pitchFamily="34" charset="0"/>
              </a:rPr>
              <a:t>Perfect Tense Verb</a:t>
            </a:r>
          </a:p>
          <a:p>
            <a:pPr algn="ctr"/>
            <a:r>
              <a:rPr lang="en-US" sz="3600" b="0" i="0" dirty="0">
                <a:solidFill>
                  <a:schemeClr val="tx1"/>
                </a:solidFill>
                <a:effectLst/>
                <a:latin typeface="Arial" panose="020B0604020202020204" pitchFamily="34" charset="0"/>
                <a:ea typeface="Calibri" panose="020F0502020204030204" pitchFamily="34" charset="0"/>
              </a:rPr>
              <a:t>Have been saved is the past, are being saved in the present, will continue to be saved in the future</a:t>
            </a:r>
          </a:p>
        </p:txBody>
      </p:sp>
    </p:spTree>
    <p:extLst>
      <p:ext uri="{BB962C8B-B14F-4D97-AF65-F5344CB8AC3E}">
        <p14:creationId xmlns:p14="http://schemas.microsoft.com/office/powerpoint/2010/main" val="24805159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status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“called as an apostle”</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separation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the gospel of God”</a:t>
            </a: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Paul was a “marked man”</a:t>
            </a:r>
          </a:p>
          <a:p>
            <a:pPr marL="2000250" lvl="2" indent="-857250">
              <a:buFont typeface="+mj-lt"/>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by the sovereignty of God (Galatians 1:15-16)</a:t>
            </a:r>
          </a:p>
          <a:p>
            <a:pPr lvl="2" indent="0"/>
            <a:endParaRPr lang="en-US" sz="18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2" indent="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15 But when God, who had </a:t>
            </a:r>
            <a:r>
              <a:rPr lang="en-US" sz="2800" b="0" u="sng" dirty="0">
                <a:solidFill>
                  <a:schemeClr val="tx1"/>
                </a:solidFill>
                <a:latin typeface="Calibri" panose="020F0502020204030204" pitchFamily="34" charset="0"/>
                <a:ea typeface="Calibri" panose="020F0502020204030204" pitchFamily="34" charset="0"/>
                <a:cs typeface="Calibri" panose="020F0502020204030204" pitchFamily="34" charset="0"/>
              </a:rPr>
              <a:t>set me apart</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even from my mother's womb and called me through His grace, was pleased 16 to reveal His Son in me so that I might preach Him among the Gentiles,</a:t>
            </a:r>
          </a:p>
          <a:p>
            <a:pPr lvl="2" indent="0"/>
            <a:endPar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83978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000"/>
                                        <p:tgtEl>
                                          <p:spTgt spid="2">
                                            <p:txEl>
                                              <p:pRg st="5" end="5"/>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2">
                                            <p:txEl>
                                              <p:pRg st="7" end="7"/>
                                            </p:txEl>
                                          </p:spTgt>
                                        </p:tgtEl>
                                        <p:attrNameLst>
                                          <p:attrName>style.visibility</p:attrName>
                                        </p:attrNameLst>
                                      </p:cBhvr>
                                      <p:to>
                                        <p:strVal val="visible"/>
                                      </p:to>
                                    </p:set>
                                    <p:animEffect transition="in" filter="fade">
                                      <p:cBhvr>
                                        <p:cTn id="11"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status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“called as an apostle”</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separation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the gospel of God”</a:t>
            </a: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Paul was a “marked man”</a:t>
            </a:r>
          </a:p>
          <a:p>
            <a:pPr marL="2000250" lvl="2" indent="-857250">
              <a:buFont typeface="+mj-lt"/>
              <a:buAutoNum type="arabicPeriod"/>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by the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sovereignty</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of God (Galatians 1:15-16)</a:t>
            </a:r>
          </a:p>
          <a:p>
            <a:pPr marL="2000250" lvl="2" indent="-857250">
              <a:buFont typeface="+mj-lt"/>
              <a:buAutoNum type="arabicPeriod"/>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by the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salvation</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that come from Christ (1 Timothy 1:15-16; Acts 9:16)</a:t>
            </a:r>
          </a:p>
        </p:txBody>
      </p:sp>
    </p:spTree>
    <p:extLst>
      <p:ext uri="{BB962C8B-B14F-4D97-AF65-F5344CB8AC3E}">
        <p14:creationId xmlns:p14="http://schemas.microsoft.com/office/powerpoint/2010/main" val="14264459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 for he [Paul] is a chosen instrument of Mine [set apart/separated], to bear My name before the Gentiles and kings and the sons of Israel;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9:15</a:t>
            </a:r>
          </a:p>
        </p:txBody>
      </p:sp>
    </p:spTree>
    <p:extLst>
      <p:ext uri="{BB962C8B-B14F-4D97-AF65-F5344CB8AC3E}">
        <p14:creationId xmlns:p14="http://schemas.microsoft.com/office/powerpoint/2010/main" val="109329823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status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“called as an apostle”</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separation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the gospel of God”</a:t>
            </a: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Paul was a “marked man”</a:t>
            </a:r>
          </a:p>
          <a:p>
            <a:pPr marL="2000250" lvl="2" indent="-857250">
              <a:buFont typeface="+mj-lt"/>
              <a:buAutoNum type="arabicPeriod"/>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by the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sovereignty</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of God (Galatians 1:15-16)</a:t>
            </a:r>
          </a:p>
          <a:p>
            <a:pPr marL="2000250" lvl="2" indent="-857250">
              <a:buFont typeface="+mj-lt"/>
              <a:buAutoNum type="arabicPeriod"/>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by the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salvation</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that come from Christ (1 Timothy 1:15-16; Acts 9:16)</a:t>
            </a:r>
          </a:p>
          <a:p>
            <a:pPr marL="2000250" lvl="2" indent="-857250">
              <a:buFont typeface="+mj-lt"/>
              <a:buAutoNum type="arabicPeriod"/>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the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service</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to/for Christ (Acts 13:2)</a:t>
            </a:r>
          </a:p>
        </p:txBody>
      </p:sp>
    </p:spTree>
    <p:extLst>
      <p:ext uri="{BB962C8B-B14F-4D97-AF65-F5344CB8AC3E}">
        <p14:creationId xmlns:p14="http://schemas.microsoft.com/office/powerpoint/2010/main" val="37083886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Times New Roman" panose="02020603050405020304" pitchFamily="18" charset="0"/>
              </a:rPr>
              <a:t>“</a:t>
            </a:r>
            <a:r>
              <a:rPr lang="en-US" sz="4800" i="1" u="sng" dirty="0">
                <a:solidFill>
                  <a:schemeClr val="tx1"/>
                </a:solidFill>
                <a:effectLst/>
                <a:latin typeface="Calibri" panose="020F0502020204030204" pitchFamily="34" charset="0"/>
                <a:ea typeface="Times New Roman" panose="02020603050405020304" pitchFamily="18" charset="0"/>
              </a:rPr>
              <a:t>Set</a:t>
            </a:r>
            <a:r>
              <a:rPr lang="en-US" sz="4800" b="0" i="1" dirty="0">
                <a:solidFill>
                  <a:schemeClr val="tx1"/>
                </a:solidFill>
                <a:effectLst/>
                <a:latin typeface="Calibri" panose="020F0502020204030204" pitchFamily="34" charset="0"/>
                <a:ea typeface="Times New Roman" panose="02020603050405020304" pitchFamily="18" charset="0"/>
              </a:rPr>
              <a:t> </a:t>
            </a:r>
            <a:r>
              <a:rPr lang="en-US" sz="4800" i="1" u="sng" dirty="0">
                <a:solidFill>
                  <a:schemeClr val="tx1"/>
                </a:solidFill>
                <a:effectLst/>
                <a:latin typeface="Calibri" panose="020F0502020204030204" pitchFamily="34" charset="0"/>
                <a:ea typeface="Times New Roman" panose="02020603050405020304" pitchFamily="18" charset="0"/>
              </a:rPr>
              <a:t>apart</a:t>
            </a:r>
            <a:r>
              <a:rPr lang="en-US" sz="4800" b="0" i="1" dirty="0">
                <a:solidFill>
                  <a:schemeClr val="tx1"/>
                </a:solidFill>
                <a:effectLst/>
                <a:latin typeface="Calibri" panose="020F0502020204030204" pitchFamily="34" charset="0"/>
                <a:ea typeface="Times New Roman" panose="02020603050405020304" pitchFamily="18" charset="0"/>
              </a:rPr>
              <a:t> for Me Barnabas and Saul for the work to which I have called them.”</a:t>
            </a:r>
            <a:r>
              <a:rPr lang="en-US" sz="4800" b="0" dirty="0">
                <a:solidFill>
                  <a:schemeClr val="tx1"/>
                </a:solidFill>
                <a:effectLst/>
                <a:latin typeface="Arial" panose="020B0604020202020204" pitchFamily="34" charset="0"/>
                <a:ea typeface="Times New Roman" panose="02020603050405020304" pitchFamily="18" charset="0"/>
              </a:rPr>
              <a: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13:2</a:t>
            </a:r>
          </a:p>
        </p:txBody>
      </p:sp>
    </p:spTree>
    <p:extLst>
      <p:ext uri="{BB962C8B-B14F-4D97-AF65-F5344CB8AC3E}">
        <p14:creationId xmlns:p14="http://schemas.microsoft.com/office/powerpoint/2010/main" val="83336289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status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“called as an apostle”</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separation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the gospel of God”</a:t>
            </a: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Paul was a marked man</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Paul was a motivated man – by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of God”</a:t>
            </a:r>
          </a:p>
        </p:txBody>
      </p:sp>
    </p:spTree>
    <p:extLst>
      <p:ext uri="{BB962C8B-B14F-4D97-AF65-F5344CB8AC3E}">
        <p14:creationId xmlns:p14="http://schemas.microsoft.com/office/powerpoint/2010/main" val="21405531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Paul, a bond-servant of Christ Jesus, called as an apostle, set apart for </a:t>
            </a:r>
            <a:r>
              <a:rPr lang="en-US" sz="36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gospel of 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 16:25</a:t>
            </a:r>
          </a:p>
        </p:txBody>
      </p:sp>
      <p:sp>
        <p:nvSpPr>
          <p:cNvPr id="4" name="Text Box 3">
            <a:extLst>
              <a:ext uri="{FF2B5EF4-FFF2-40B4-BE49-F238E27FC236}">
                <a16:creationId xmlns:a16="http://schemas.microsoft.com/office/drawing/2014/main" id="{039F9904-98B6-1126-7114-BE73A3C12BAE}"/>
              </a:ext>
            </a:extLst>
          </p:cNvPr>
          <p:cNvSpPr txBox="1">
            <a:spLocks noChangeArrowheads="1"/>
          </p:cNvSpPr>
          <p:nvPr/>
        </p:nvSpPr>
        <p:spPr bwMode="auto">
          <a:xfrm>
            <a:off x="153988" y="255612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16:25 Now to Him who is able to establish you according to </a:t>
            </a:r>
            <a:r>
              <a:rPr lang="en-US" sz="36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my gospel</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the preaching of Jesus Christ, according to the revelation of the mystery which has been kept secret for long ages past,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379421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rabicPeriod"/>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a:t>
            </a:r>
            <a:r>
              <a:rPr lang="en-US" i="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connotation</a:t>
            </a: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the gospel – literally “a good message”</a:t>
            </a:r>
          </a:p>
          <a:p>
            <a:pPr marL="742950" indent="-7429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The </a:t>
            </a:r>
            <a:r>
              <a:rPr lang="en-US" i="0" u="sng" dirty="0">
                <a:solidFill>
                  <a:schemeClr val="tx1"/>
                </a:solidFill>
                <a:latin typeface="Calibri" panose="020F0502020204030204" pitchFamily="34" charset="0"/>
                <a:ea typeface="Calibri" panose="020F0502020204030204" pitchFamily="34" charset="0"/>
                <a:cs typeface="Calibri" panose="020F0502020204030204" pitchFamily="34" charset="0"/>
              </a:rPr>
              <a:t>concept</a:t>
            </a: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 of the gospel – grounded in the OT, speaking of those who delivered the joyous message of freedom from captivity (Isaiah 52:7-10; Romans 10:15)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is the Gospel?</a:t>
            </a:r>
          </a:p>
        </p:txBody>
      </p:sp>
    </p:spTree>
    <p:extLst>
      <p:ext uri="{BB962C8B-B14F-4D97-AF65-F5344CB8AC3E}">
        <p14:creationId xmlns:p14="http://schemas.microsoft.com/office/powerpoint/2010/main" val="24398140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rabicPeriod" startAt="3"/>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a:t>
            </a:r>
            <a:r>
              <a:rPr lang="en-US" i="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content</a:t>
            </a: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the gospel</a:t>
            </a:r>
          </a:p>
          <a:p>
            <a:pPr marL="1200150" lvl="1" indent="-457200">
              <a:buFont typeface="Wingdings" panose="05000000000000000000" pitchFamily="2" charset="2"/>
              <a:buChar char="§"/>
            </a:pP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a message about God’s righteousness (Romans 1:17)</a:t>
            </a:r>
          </a:p>
          <a:p>
            <a:pPr marL="1200150" lvl="1" indent="-457200">
              <a:buFont typeface="Wingdings" panose="05000000000000000000" pitchFamily="2" charset="2"/>
              <a:buChar char="§"/>
            </a:pP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a message about man, a lost, ruined, and rebellious sinner against God, who has fallen short of God's glory and thus is under His wrath and just judgment (Romans 1:18; 3:23)</a:t>
            </a:r>
          </a:p>
          <a:p>
            <a:pPr marL="1200150" lvl="1" indent="-457200">
              <a:buFont typeface="Wingdings" panose="05000000000000000000" pitchFamily="2" charset="2"/>
              <a:buChar char="§"/>
            </a:pP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a message about Jesus Christ, the Son of God, the sinners substitute. (Romans 1:4)</a:t>
            </a:r>
          </a:p>
          <a:p>
            <a:pPr marL="1200150" lvl="1" indent="-457200">
              <a:buFont typeface="Wingdings" panose="05000000000000000000" pitchFamily="2" charset="2"/>
              <a:buChar char="§"/>
            </a:pP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about two demands for all who would receive its benefits including, sincere </a:t>
            </a:r>
            <a:r>
              <a:rPr lang="en-US" sz="3000" u="sng" dirty="0">
                <a:solidFill>
                  <a:schemeClr val="tx1"/>
                </a:solidFill>
                <a:latin typeface="Calibri" panose="020F0502020204030204" pitchFamily="34" charset="0"/>
                <a:ea typeface="Calibri" panose="020F0502020204030204" pitchFamily="34" charset="0"/>
                <a:cs typeface="Calibri" panose="020F0502020204030204" pitchFamily="34" charset="0"/>
              </a:rPr>
              <a:t>repentance</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 toward God for our sins against him, and sincere </a:t>
            </a:r>
            <a:r>
              <a:rPr lang="en-US" sz="3000" u="sng" dirty="0">
                <a:solidFill>
                  <a:schemeClr val="tx1"/>
                </a:solidFill>
                <a:latin typeface="Calibri" panose="020F0502020204030204" pitchFamily="34" charset="0"/>
                <a:ea typeface="Calibri" panose="020F0502020204030204" pitchFamily="34" charset="0"/>
                <a:cs typeface="Calibri" panose="020F0502020204030204" pitchFamily="34" charset="0"/>
              </a:rPr>
              <a:t>faith</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 toward our Lord Jesus Christ who died as a sacrifice for our sins (Romans 1:16; 2:4)</a:t>
            </a:r>
          </a:p>
          <a:p>
            <a:pPr marL="742950" indent="-742950">
              <a:buAutoNum type="arabicPeriod" startAt="3"/>
            </a:pPr>
            <a:endPar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is the Gospel?</a:t>
            </a:r>
          </a:p>
        </p:txBody>
      </p:sp>
    </p:spTree>
    <p:extLst>
      <p:ext uri="{BB962C8B-B14F-4D97-AF65-F5344CB8AC3E}">
        <p14:creationId xmlns:p14="http://schemas.microsoft.com/office/powerpoint/2010/main" val="1529009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300" b="0" i="1" dirty="0">
                <a:solidFill>
                  <a:schemeClr val="tx1"/>
                </a:solidFill>
                <a:effectLst/>
                <a:latin typeface="Calibri" panose="020F0502020204030204" pitchFamily="34" charset="0"/>
                <a:ea typeface="Times New Roman" panose="02020603050405020304" pitchFamily="18" charset="0"/>
              </a:rPr>
              <a:t>1 Paul, a bond-servant of Christ Jesus, called as an apostle, set apart for the gospel of God, 2 which He promised beforehand through His prophets in the holy Scriptures, 3 concerning His Son, who was born of a descendant of David according to the flesh, 4 who was declared the Son of God with power by the resurrection from the dead, according to the Spirit of holiness, Jesus Christ our Lord, 5 through whom we have received grace and apostleship to bring about the obedience of faith among all the Gentiles for His name's sake, 6 among whom you also are the called of Jesus Christ; 7 to all who are beloved of God in Rome, called as saints: Grace to you and peace from God our Father and the Lord Jesus Christ. </a:t>
            </a:r>
            <a:endPar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1:1-7</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 am not ashamed of the gospel, for it is the power of God for salvation to everyone who believes, to the Jew first and also to the Greek.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a:t>
            </a:r>
          </a:p>
        </p:txBody>
      </p:sp>
    </p:spTree>
    <p:extLst>
      <p:ext uri="{BB962C8B-B14F-4D97-AF65-F5344CB8AC3E}">
        <p14:creationId xmlns:p14="http://schemas.microsoft.com/office/powerpoint/2010/main" val="573824541"/>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Introduction: Paul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November 5,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79828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buFont typeface="Wingdings" panose="05000000000000000000" pitchFamily="2" charset="2"/>
              <a:buChar char="§"/>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It is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biographical</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 to introduce himself to believers he did not know.</a:t>
            </a:r>
          </a:p>
          <a:p>
            <a:pPr marL="457200" lvl="0" indent="-457200">
              <a:buFont typeface="Wingdings" panose="05000000000000000000" pitchFamily="2" charset="2"/>
              <a:buChar char="§"/>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It is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theological</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 to address the teachings of Christ and His apostles.</a:t>
            </a:r>
          </a:p>
          <a:p>
            <a:pPr marL="457200" lvl="0" indent="-457200">
              <a:buFont typeface="Wingdings" panose="05000000000000000000" pitchFamily="2" charset="2"/>
              <a:buChar char="§"/>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It is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practical</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 addressing how believers are to conduct themselves as the church.</a:t>
            </a:r>
          </a:p>
          <a:p>
            <a:pPr marL="457200" lvl="0" indent="-457200">
              <a:buFont typeface="Wingdings" panose="05000000000000000000" pitchFamily="2" charset="2"/>
              <a:buChar char="§"/>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It is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pastoral</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 addressing how the church is to live in a world that is often hostile to believers</a:t>
            </a:r>
          </a:p>
          <a:p>
            <a:pPr marL="457200" lvl="0" indent="-457200">
              <a:buFont typeface="Wingdings" panose="05000000000000000000" pitchFamily="2" charset="2"/>
              <a:buChar char="§"/>
            </a:pP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It is </a:t>
            </a:r>
            <a:r>
              <a:rPr lang="en-US" sz="3000" i="0" u="sng" dirty="0">
                <a:solidFill>
                  <a:schemeClr val="tx1"/>
                </a:solidFill>
                <a:latin typeface="Calibri" panose="020F0502020204030204" pitchFamily="34" charset="0"/>
                <a:ea typeface="Calibri" panose="020F0502020204030204" pitchFamily="34" charset="0"/>
                <a:cs typeface="Calibri" panose="020F0502020204030204" pitchFamily="34" charset="0"/>
              </a:rPr>
              <a:t>missional</a:t>
            </a:r>
            <a:r>
              <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rPr>
              <a:t> – seeking prayer and support for his desired journey to Spain.</a:t>
            </a:r>
          </a:p>
          <a:p>
            <a:pPr lvl="0"/>
            <a:endParaRPr lang="en-US" sz="30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ct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The Theme:</a:t>
            </a:r>
          </a:p>
          <a:p>
            <a:pPr lvl="0" algn="ctr"/>
            <a:r>
              <a:rPr lang="en-US" sz="4000" i="0" dirty="0">
                <a:solidFill>
                  <a:schemeClr val="tx1"/>
                </a:solidFill>
                <a:latin typeface="Calibri" panose="020F0502020204030204" pitchFamily="34" charset="0"/>
                <a:ea typeface="Calibri" panose="020F0502020204030204" pitchFamily="34" charset="0"/>
                <a:cs typeface="Calibri" panose="020F0502020204030204" pitchFamily="34" charset="0"/>
              </a:rPr>
              <a:t>The glorious gospel of Jesus Christ according to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Why did Paul write to the Romans?</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par>
                          <p:cTn id="28" fill="hold">
                            <p:stCondLst>
                              <p:cond delay="2250"/>
                            </p:stCondLst>
                            <p:childTnLst>
                              <p:par>
                                <p:cTn id="29" presetID="10" presetClass="entr" presetSubtype="0" fill="hold" grpId="0" nodeType="afterEffect">
                                  <p:stCondLst>
                                    <p:cond delay="27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250"/>
                                        <p:tgtEl>
                                          <p:spTgt spid="3">
                                            <p:txEl>
                                              <p:pRg st="6" end="6"/>
                                            </p:txEl>
                                          </p:spTgt>
                                        </p:tgtEl>
                                      </p:cBhvr>
                                    </p:animEffect>
                                  </p:childTnLst>
                                </p:cTn>
                              </p:par>
                            </p:childTnLst>
                          </p:cTn>
                        </p:par>
                        <p:par>
                          <p:cTn id="32" fill="hold">
                            <p:stCondLst>
                              <p:cond delay="7250"/>
                            </p:stCondLst>
                            <p:childTnLst>
                              <p:par>
                                <p:cTn id="33" presetID="10" presetClass="entr" presetSubtype="0" fill="hold" grpId="0" nodeType="afterEffect">
                                  <p:stCondLst>
                                    <p:cond delay="75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status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“called as an apostle”</a:t>
            </a:r>
          </a:p>
        </p:txBody>
      </p:sp>
    </p:spTree>
    <p:extLst>
      <p:ext uri="{BB962C8B-B14F-4D97-AF65-F5344CB8AC3E}">
        <p14:creationId xmlns:p14="http://schemas.microsoft.com/office/powerpoint/2010/main" val="2901595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an apostle (not sent from men nor through the agency of man, but through Jesus Christ and God the Father, who raised Him from the dead)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1:1</a:t>
            </a:r>
          </a:p>
        </p:txBody>
      </p:sp>
    </p:spTree>
    <p:extLst>
      <p:ext uri="{BB962C8B-B14F-4D97-AF65-F5344CB8AC3E}">
        <p14:creationId xmlns:p14="http://schemas.microsoft.com/office/powerpoint/2010/main" val="318734571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Therefore do not be ashamed of the testimony of our Lord or of me His prisoner, but join with me in suffering for the gospel according to the power of God, 9 who has saved us and called us with a holy calling, not according to our works, but according to His own purpose and grace which was granted us in Christ Jesus from all eternity, 10 but now has been revealed by the appearing of our Savior Christ Jesus, who abolished death and brought life and immortality to light through the gospel, 11 for which I was appointed a preacher and an apostle and a teacher.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1 Timothy 1:8-11</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22386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So then you are no longer strangers and aliens, but you are fellow citizens with the saints, and are of God's household, 20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having been built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on the foundation of the apostles and prophets, Christ Jesus Himself being the corner stone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2:19-20</a:t>
            </a:r>
          </a:p>
        </p:txBody>
      </p:sp>
    </p:spTree>
    <p:extLst>
      <p:ext uri="{BB962C8B-B14F-4D97-AF65-F5344CB8AC3E}">
        <p14:creationId xmlns:p14="http://schemas.microsoft.com/office/powerpoint/2010/main" val="196048758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For this reason I left you in Crete, that you would set in order what remains and appoint elders in every city as I directed you, 6 namely, if any man is above reproach, the husband of one wife, having children who believe, not accused of dissipation or rebellion. 7 For the overseer must be above reproach as God's steward, not self-willed, not quick-tempered, not addicted to wine, not pugnacious, not fond of sordid gain, 8 but hospitable, loving what is good, sensible, just, devout, self-controlled, </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a:t>
            </a:r>
            <a:r>
              <a:rPr lang="en-US" sz="3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holding fast the faithful word which is in accordance with the teaching, so that he will be able both to exhort in sound doctrine and to refute those who contradict.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Titus 1:5-9</a:t>
            </a:r>
          </a:p>
        </p:txBody>
      </p:sp>
    </p:spTree>
    <p:extLst>
      <p:ext uri="{BB962C8B-B14F-4D97-AF65-F5344CB8AC3E}">
        <p14:creationId xmlns:p14="http://schemas.microsoft.com/office/powerpoint/2010/main" val="38964682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status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“called as an apostle”</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separation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the gospel of God”</a:t>
            </a: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Paul was a “marked man”</a:t>
            </a:r>
            <a:endPar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18659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75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11763</TotalTime>
  <Words>1546</Words>
  <Application>Microsoft Office PowerPoint</Application>
  <PresentationFormat>Widescreen</PresentationFormat>
  <Paragraphs>96</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37</cp:revision>
  <dcterms:created xsi:type="dcterms:W3CDTF">2022-12-30T16:15:56Z</dcterms:created>
  <dcterms:modified xsi:type="dcterms:W3CDTF">2023-11-04T18:33:37Z</dcterms:modified>
</cp:coreProperties>
</file>